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6939-CAD2-40C4-B2A2-6AA7D3C3B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524DB-76A7-461F-A026-FB258A8DA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946-C737-44F0-B039-CF6AD35C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F7E36-B407-4948-B86B-8A3A5DF6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66FF8-919E-45A0-B70B-26A26C09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04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5C9CE-9D61-4685-9985-F6D250F2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F933C-8E95-4660-9724-C69288A27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FCB3D-6211-4A3F-B4DD-B508D05D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58BA-9513-4F19-A702-354E1B94D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A4763-78E1-46AA-A5E2-343E8AD1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3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4EB265-6194-4DF6-A6A4-666D10329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2A2B2-59EC-471F-AD7D-EC389769A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08CF8-72B3-4B93-9F51-2DF0933B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FED16-12A2-4314-96E6-AD3C445B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50668-9CCF-4C56-9AF0-18A633AC2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78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FD265-6518-43AB-9351-13A55A9D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F7CA1-FB70-4954-BC76-92AE39CC5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8E71B-459D-4FAE-A6C8-A2219824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7568B-3459-4F81-BEA4-EA13ACAD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86300-1147-4AE1-BE3C-B7D7B0D2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19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D95E-9246-4688-ACC9-035591018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97F44-81F4-479A-BA99-D55E61919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068CB-D375-495E-ACB6-06F0B376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4B780-F9B4-44D5-A22A-C1F3AF6C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90FED-5EB6-418E-B677-150E6048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43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AF723-C73B-4D9F-B1D2-C1C556C7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F760-5D0B-4F53-97DE-86B0C51BD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0F2A4-31BC-462E-A431-22C9D8E77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DA16F-A29F-44CD-8F48-4827140F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AE80-F306-4E26-AFF5-93066C2F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B1414-503E-43A1-B4AA-1E960172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02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FE92-630F-47D3-A03D-31518686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4152A-5CEA-4D0E-99F8-EC323B942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43981-C5BD-4216-B846-29584CB95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22E968-3616-47A0-A387-C0A4B1865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0F5D1-35BC-40FC-A1D6-CA5CBEE73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B1B049-5658-4F1C-A816-0201C3CB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90729-CCEC-42DF-A00E-6D1C2F7F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272D79-A202-4C20-ABBC-84E367AD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47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F52D-BDB7-42B3-9C83-350314FDA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2852C-A8D9-438A-B728-A088FF8E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B5A96-1725-4C0E-96B7-25456338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59B87-62E6-45EA-BAB8-AF46E2DC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21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253F3-6ED2-4EB5-9DE6-95BBFA248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7D2B1-63F6-47C8-AABB-BEBDEBFB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DF575-6436-4D5D-9A3B-DC5DFBB6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5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F7AC4-D97E-4A01-AEC8-50A72F44E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81A28-85E8-470D-BE58-7390505AE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09C80-333E-4211-B9F3-B8E8568FC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6C0F5-D9CC-4FFD-A343-2445215B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CE4BB-CEA4-47F5-99C7-4E6D9211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26632-CBBB-46B6-A47F-DAC39824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79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419D-46D8-4795-8C4A-08B1C7B78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DB59D8-E3BE-48A3-87AE-F9D784845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24690-37CE-459D-B19B-619F2F264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8BA3A-33BC-4EF1-8C07-933FCFD7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D243B-68F3-4162-9832-72D74E23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D9D4D-7222-461E-BEDE-F7215536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38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453927-93AB-472E-BCFE-0667D972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EE362-A07E-4BD0-B596-5B03FCEC4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FF09E-E44D-4634-B95D-8A5B76668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02E5D-7ED6-4778-9058-BAA0E2F30FAF}" type="datetimeFigureOut">
              <a:rPr lang="en-GB" smtClean="0"/>
              <a:t>28/02/2018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EE53-5F26-4862-80FC-21CA18063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104A2-BFC3-467A-9B43-40A720402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93AF-29D7-42FF-AED7-491E2C9DE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27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D362E9-FCE2-44D6-9AA6-8B3E4E53D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VIEWS OF SOME OF THE CHILDREN IN THE VILLAGE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13A216A6-B5B2-4860-914E-2A8AE5AE19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Ringstead School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A30BE86-3181-4CA2-87DD-1B10C86CB5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990" y="4203700"/>
            <a:ext cx="4455795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9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A15D51-846A-4389-8C11-6636FD89406A}"/>
              </a:ext>
            </a:extLst>
          </p:cNvPr>
          <p:cNvSpPr/>
          <p:nvPr/>
        </p:nvSpPr>
        <p:spPr>
          <a:xfrm>
            <a:off x="469783" y="402672"/>
            <a:ext cx="7365534" cy="713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qq</a:t>
            </a:r>
            <a:r>
              <a:rPr lang="en-GB" dirty="0">
                <a:solidFill>
                  <a:schemeClr val="tx1"/>
                </a:solidFill>
              </a:rPr>
              <a:t>Q.1 What things do you like about Ringstead?</a:t>
            </a:r>
            <a:endParaRPr lang="en-GB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EDA949A2-DD9E-4CB7-9D7E-8E1BB528C019}"/>
              </a:ext>
            </a:extLst>
          </p:cNvPr>
          <p:cNvSpPr/>
          <p:nvPr/>
        </p:nvSpPr>
        <p:spPr>
          <a:xfrm>
            <a:off x="822120" y="1744910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EVERYTHING BECAUSE THAT’S WHAT MAKES IT ‘OUR’ VILLAGE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FCE92BD-3F12-4079-94F6-81C3192CEFBE}"/>
              </a:ext>
            </a:extLst>
          </p:cNvPr>
          <p:cNvSpPr/>
          <p:nvPr/>
        </p:nvSpPr>
        <p:spPr>
          <a:xfrm>
            <a:off x="3860333" y="2074875"/>
            <a:ext cx="2600587" cy="945162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THE PARK AREAS: </a:t>
            </a:r>
          </a:p>
          <a:p>
            <a:pPr algn="ctr"/>
            <a:r>
              <a:rPr lang="en-GB" sz="1400" dirty="0"/>
              <a:t>Peach Park </a:t>
            </a:r>
          </a:p>
          <a:p>
            <a:pPr algn="ctr"/>
            <a:r>
              <a:rPr lang="en-GB" sz="1400" dirty="0"/>
              <a:t>Gardens</a:t>
            </a:r>
          </a:p>
          <a:p>
            <a:pPr algn="ctr"/>
            <a:r>
              <a:rPr lang="en-GB" sz="1400" dirty="0"/>
              <a:t> The Rec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CF4D0D82-0E71-42CC-BA09-2C3B01A1AA30}"/>
              </a:ext>
            </a:extLst>
          </p:cNvPr>
          <p:cNvSpPr/>
          <p:nvPr/>
        </p:nvSpPr>
        <p:spPr>
          <a:xfrm>
            <a:off x="6982435" y="1603694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KID’S CLUBS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DF5C318F-0CAA-4CC5-B14B-4CA709063A4C}"/>
              </a:ext>
            </a:extLst>
          </p:cNvPr>
          <p:cNvSpPr/>
          <p:nvPr/>
        </p:nvSpPr>
        <p:spPr>
          <a:xfrm>
            <a:off x="8804243" y="2392258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CHURCH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297B7B27-2AC6-481F-AE53-D2E4DF54ACE2}"/>
              </a:ext>
            </a:extLst>
          </p:cNvPr>
          <p:cNvSpPr/>
          <p:nvPr/>
        </p:nvSpPr>
        <p:spPr>
          <a:xfrm>
            <a:off x="1389773" y="3542947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HERITAGE OF OUR VILLAGE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E907D8A8-BA71-4322-A0C6-7BD35E53722D}"/>
              </a:ext>
            </a:extLst>
          </p:cNvPr>
          <p:cNvSpPr/>
          <p:nvPr/>
        </p:nvSpPr>
        <p:spPr>
          <a:xfrm>
            <a:off x="988500" y="5222143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SHOPS: </a:t>
            </a:r>
          </a:p>
          <a:p>
            <a:pPr algn="ctr"/>
            <a:r>
              <a:rPr lang="en-GB" sz="1400" dirty="0"/>
              <a:t>VILLAGE SHOP </a:t>
            </a:r>
          </a:p>
          <a:p>
            <a:pPr algn="ctr"/>
            <a:r>
              <a:rPr lang="en-GB" sz="1400" dirty="0"/>
              <a:t>POST OFFICE </a:t>
            </a:r>
          </a:p>
          <a:p>
            <a:pPr algn="ctr"/>
            <a:r>
              <a:rPr lang="en-GB" sz="1400" dirty="0"/>
              <a:t>FISH &amp; CHIPS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0BE65963-CBFE-400E-8B28-2B242668F4D9}"/>
              </a:ext>
            </a:extLst>
          </p:cNvPr>
          <p:cNvSpPr/>
          <p:nvPr/>
        </p:nvSpPr>
        <p:spPr>
          <a:xfrm>
            <a:off x="4795706" y="3898081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FRIENDLY COMMUNITY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7622CC62-9046-4660-9EC5-2A4894A79BE5}"/>
              </a:ext>
            </a:extLst>
          </p:cNvPr>
          <p:cNvSpPr/>
          <p:nvPr/>
        </p:nvSpPr>
        <p:spPr>
          <a:xfrm>
            <a:off x="8865765" y="5222143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THE SCHOOL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89B0C97C-B322-40FB-B1D5-86F36C00E485}"/>
              </a:ext>
            </a:extLst>
          </p:cNvPr>
          <p:cNvSpPr/>
          <p:nvPr/>
        </p:nvSpPr>
        <p:spPr>
          <a:xfrm>
            <a:off x="4981662" y="5353569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THE LAKE</a:t>
            </a: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FBC457B1-B1DF-4051-BD93-DDA44D7D2C6B}"/>
              </a:ext>
            </a:extLst>
          </p:cNvPr>
          <p:cNvSpPr/>
          <p:nvPr/>
        </p:nvSpPr>
        <p:spPr>
          <a:xfrm>
            <a:off x="8749717" y="4050480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THE DIFFERENT HOUSES</a:t>
            </a:r>
          </a:p>
        </p:txBody>
      </p:sp>
    </p:spTree>
    <p:extLst>
      <p:ext uri="{BB962C8B-B14F-4D97-AF65-F5344CB8AC3E}">
        <p14:creationId xmlns:p14="http://schemas.microsoft.com/office/powerpoint/2010/main" val="75493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A15D51-846A-4389-8C11-6636FD89406A}"/>
              </a:ext>
            </a:extLst>
          </p:cNvPr>
          <p:cNvSpPr/>
          <p:nvPr/>
        </p:nvSpPr>
        <p:spPr>
          <a:xfrm>
            <a:off x="469783" y="402672"/>
            <a:ext cx="7365534" cy="713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qq</a:t>
            </a:r>
            <a:r>
              <a:rPr lang="en-GB" dirty="0">
                <a:solidFill>
                  <a:schemeClr val="tx1"/>
                </a:solidFill>
              </a:rPr>
              <a:t>Q.2 What things don’t you like about Ringstead?</a:t>
            </a:r>
            <a:endParaRPr lang="en-GB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386968FB-CC87-4740-9E35-EB42C417A0CD}"/>
              </a:ext>
            </a:extLst>
          </p:cNvPr>
          <p:cNvSpPr/>
          <p:nvPr/>
        </p:nvSpPr>
        <p:spPr>
          <a:xfrm>
            <a:off x="855676" y="1761688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LITTER:</a:t>
            </a:r>
          </a:p>
          <a:p>
            <a:pPr algn="ctr"/>
            <a:r>
              <a:rPr lang="en-GB" sz="1400" dirty="0"/>
              <a:t>RUBBISH</a:t>
            </a:r>
          </a:p>
          <a:p>
            <a:pPr algn="ctr"/>
            <a:r>
              <a:rPr lang="en-GB" sz="1400" dirty="0"/>
              <a:t>DOG LITTER</a:t>
            </a:r>
          </a:p>
          <a:p>
            <a:pPr algn="ctr"/>
            <a:r>
              <a:rPr lang="en-GB" sz="1400" dirty="0"/>
              <a:t>HORSE LITTER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EFA01F84-ED95-4E06-AC18-B19C29C8353B}"/>
              </a:ext>
            </a:extLst>
          </p:cNvPr>
          <p:cNvSpPr/>
          <p:nvPr/>
        </p:nvSpPr>
        <p:spPr>
          <a:xfrm>
            <a:off x="1290156" y="3246539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NARROW FOOTPATHS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5D9D8437-58A4-4402-944D-5870D2138882}"/>
              </a:ext>
            </a:extLst>
          </p:cNvPr>
          <p:cNvSpPr/>
          <p:nvPr/>
        </p:nvSpPr>
        <p:spPr>
          <a:xfrm>
            <a:off x="4110605" y="2858548"/>
            <a:ext cx="2576818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NOT ENOUGH PARKS FOR CHILDREN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316AF20C-F21A-404D-AEC7-0572FDCF2B28}"/>
              </a:ext>
            </a:extLst>
          </p:cNvPr>
          <p:cNvSpPr/>
          <p:nvPr/>
        </p:nvSpPr>
        <p:spPr>
          <a:xfrm>
            <a:off x="5258499" y="1536933"/>
            <a:ext cx="2576818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TOO MANY HOUSES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70C790E7-731A-4E99-95BF-63C99BB08945}"/>
              </a:ext>
            </a:extLst>
          </p:cNvPr>
          <p:cNvSpPr/>
          <p:nvPr/>
        </p:nvSpPr>
        <p:spPr>
          <a:xfrm>
            <a:off x="8869959" y="2267124"/>
            <a:ext cx="2576818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NOT ENOUGH CAR PARKING 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DA0B6122-C3D9-4159-A437-BB026C3E6C15}"/>
              </a:ext>
            </a:extLst>
          </p:cNvPr>
          <p:cNvSpPr/>
          <p:nvPr/>
        </p:nvSpPr>
        <p:spPr>
          <a:xfrm>
            <a:off x="4246227" y="4658687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AROMA FROM D &amp; H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6876A696-569E-4F4A-8107-2DF37A9F34B8}"/>
              </a:ext>
            </a:extLst>
          </p:cNvPr>
          <p:cNvSpPr/>
          <p:nvPr/>
        </p:nvSpPr>
        <p:spPr>
          <a:xfrm>
            <a:off x="7557781" y="3635930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TRAFFIC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DAA0F01E-6157-4BD4-AF37-5F8E54D11366}"/>
              </a:ext>
            </a:extLst>
          </p:cNvPr>
          <p:cNvSpPr/>
          <p:nvPr/>
        </p:nvSpPr>
        <p:spPr>
          <a:xfrm>
            <a:off x="855676" y="4994246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 LOVE EVERYTHING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EEABCCA-0E81-4989-B3C6-2EB6D9146AB7}"/>
              </a:ext>
            </a:extLst>
          </p:cNvPr>
          <p:cNvSpPr/>
          <p:nvPr/>
        </p:nvSpPr>
        <p:spPr>
          <a:xfrm>
            <a:off x="8467287" y="5004736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NOT ENOUGH RESTAURANTS</a:t>
            </a:r>
          </a:p>
        </p:txBody>
      </p:sp>
    </p:spTree>
    <p:extLst>
      <p:ext uri="{BB962C8B-B14F-4D97-AF65-F5344CB8AC3E}">
        <p14:creationId xmlns:p14="http://schemas.microsoft.com/office/powerpoint/2010/main" val="242997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A15D51-846A-4389-8C11-6636FD89406A}"/>
              </a:ext>
            </a:extLst>
          </p:cNvPr>
          <p:cNvSpPr/>
          <p:nvPr/>
        </p:nvSpPr>
        <p:spPr>
          <a:xfrm>
            <a:off x="469783" y="402672"/>
            <a:ext cx="7365534" cy="713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qq</a:t>
            </a:r>
            <a:r>
              <a:rPr lang="en-GB" dirty="0">
                <a:solidFill>
                  <a:schemeClr val="tx1"/>
                </a:solidFill>
              </a:rPr>
              <a:t>Q.3 What changes do you want to see in Ringstead in the future?</a:t>
            </a:r>
            <a:endParaRPr lang="en-GB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386968FB-CC87-4740-9E35-EB42C417A0CD}"/>
              </a:ext>
            </a:extLst>
          </p:cNvPr>
          <p:cNvSpPr/>
          <p:nvPr/>
        </p:nvSpPr>
        <p:spPr>
          <a:xfrm>
            <a:off x="855676" y="1761688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LIBRARY</a:t>
            </a:r>
          </a:p>
          <a:p>
            <a:pPr algn="ctr"/>
            <a:r>
              <a:rPr lang="en-GB" sz="1400" dirty="0"/>
              <a:t>MINI MUSEUM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EFA01F84-ED95-4E06-AC18-B19C29C8353B}"/>
              </a:ext>
            </a:extLst>
          </p:cNvPr>
          <p:cNvSpPr/>
          <p:nvPr/>
        </p:nvSpPr>
        <p:spPr>
          <a:xfrm>
            <a:off x="1290156" y="3246539"/>
            <a:ext cx="2600587" cy="1118533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EQUIPMENT IN THE PEACE PARK:</a:t>
            </a:r>
          </a:p>
          <a:p>
            <a:pPr algn="ctr"/>
            <a:r>
              <a:rPr lang="en-GB" sz="1400" dirty="0"/>
              <a:t>ZIPLINE</a:t>
            </a:r>
          </a:p>
          <a:p>
            <a:pPr algn="ctr"/>
            <a:r>
              <a:rPr lang="en-GB" sz="1400" dirty="0"/>
              <a:t>SKATE PARK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5D9D8437-58A4-4402-944D-5870D2138882}"/>
              </a:ext>
            </a:extLst>
          </p:cNvPr>
          <p:cNvSpPr/>
          <p:nvPr/>
        </p:nvSpPr>
        <p:spPr>
          <a:xfrm>
            <a:off x="4417501" y="2181137"/>
            <a:ext cx="2576818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OPTIONS FOR EMPLOYMENT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316AF20C-F21A-404D-AEC7-0572FDCF2B28}"/>
              </a:ext>
            </a:extLst>
          </p:cNvPr>
          <p:cNvSpPr/>
          <p:nvPr/>
        </p:nvSpPr>
        <p:spPr>
          <a:xfrm>
            <a:off x="7996104" y="1193332"/>
            <a:ext cx="2985083" cy="1299596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OUTDOOR &amp; INDOOR ACTIVITIES:</a:t>
            </a:r>
          </a:p>
          <a:p>
            <a:pPr algn="ctr"/>
            <a:r>
              <a:rPr lang="en-GB" sz="1400" dirty="0"/>
              <a:t>FOOTBALL CLUB</a:t>
            </a:r>
          </a:p>
          <a:p>
            <a:pPr algn="ctr"/>
            <a:r>
              <a:rPr lang="en-GB" sz="1400" dirty="0"/>
              <a:t>RIDING STABLES</a:t>
            </a:r>
          </a:p>
          <a:p>
            <a:pPr algn="ctr"/>
            <a:r>
              <a:rPr lang="en-GB" sz="1400" dirty="0"/>
              <a:t>BIRD WATCHING HIDE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DA0B6122-C3D9-4159-A437-BB026C3E6C15}"/>
              </a:ext>
            </a:extLst>
          </p:cNvPr>
          <p:cNvSpPr/>
          <p:nvPr/>
        </p:nvSpPr>
        <p:spPr>
          <a:xfrm>
            <a:off x="4795706" y="3870121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LITTER BINS:</a:t>
            </a:r>
          </a:p>
          <a:p>
            <a:pPr algn="ctr"/>
            <a:r>
              <a:rPr lang="en-GB" sz="1400" dirty="0"/>
              <a:t>RUBBISH</a:t>
            </a:r>
          </a:p>
          <a:p>
            <a:pPr algn="ctr"/>
            <a:r>
              <a:rPr lang="en-GB" sz="1400" dirty="0"/>
              <a:t>DOG LITTER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6876A696-569E-4F4A-8107-2DF37A9F34B8}"/>
              </a:ext>
            </a:extLst>
          </p:cNvPr>
          <p:cNvSpPr/>
          <p:nvPr/>
        </p:nvSpPr>
        <p:spPr>
          <a:xfrm>
            <a:off x="8668621" y="4825769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HOUSES:</a:t>
            </a:r>
          </a:p>
          <a:p>
            <a:pPr algn="ctr"/>
            <a:r>
              <a:rPr lang="en-GB" sz="1400" dirty="0"/>
              <a:t>BIGGER HOUSES </a:t>
            </a:r>
          </a:p>
          <a:p>
            <a:pPr algn="ctr"/>
            <a:r>
              <a:rPr lang="en-GB" sz="1400" dirty="0"/>
              <a:t>FLATS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DAA0F01E-6157-4BD4-AF37-5F8E54D11366}"/>
              </a:ext>
            </a:extLst>
          </p:cNvPr>
          <p:cNvSpPr/>
          <p:nvPr/>
        </p:nvSpPr>
        <p:spPr>
          <a:xfrm>
            <a:off x="553673" y="4899171"/>
            <a:ext cx="2902591" cy="1118533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MORE SHOPS: </a:t>
            </a:r>
          </a:p>
          <a:p>
            <a:pPr algn="ctr"/>
            <a:r>
              <a:rPr lang="en-GB" sz="1400" dirty="0"/>
              <a:t>SWEET/TOY </a:t>
            </a:r>
          </a:p>
          <a:p>
            <a:pPr algn="ctr"/>
            <a:r>
              <a:rPr lang="en-GB" sz="1400" dirty="0"/>
              <a:t>FLORISTS</a:t>
            </a:r>
          </a:p>
          <a:p>
            <a:pPr algn="ctr"/>
            <a:r>
              <a:rPr lang="en-GB" sz="1400" dirty="0"/>
              <a:t>ICE CREAM</a:t>
            </a:r>
          </a:p>
          <a:p>
            <a:pPr algn="ctr"/>
            <a:endParaRPr lang="en-GB" sz="1400" dirty="0"/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64B86305-9215-4C9A-BE72-CD8F15B3CD33}"/>
              </a:ext>
            </a:extLst>
          </p:cNvPr>
          <p:cNvSpPr/>
          <p:nvPr/>
        </p:nvSpPr>
        <p:spPr>
          <a:xfrm>
            <a:off x="4405617" y="5413695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LEISURE ACTIVITIES:</a:t>
            </a:r>
          </a:p>
          <a:p>
            <a:pPr algn="ctr"/>
            <a:r>
              <a:rPr lang="en-GB" sz="1400" dirty="0"/>
              <a:t>SWIMMING POOL</a:t>
            </a:r>
          </a:p>
          <a:p>
            <a:pPr algn="ctr"/>
            <a:r>
              <a:rPr lang="en-GB" sz="1400" dirty="0"/>
              <a:t>GYM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EEABCCA-0E81-4989-B3C6-2EB6D9146AB7}"/>
              </a:ext>
            </a:extLst>
          </p:cNvPr>
          <p:cNvSpPr/>
          <p:nvPr/>
        </p:nvSpPr>
        <p:spPr>
          <a:xfrm>
            <a:off x="8492451" y="3009550"/>
            <a:ext cx="2600587" cy="838899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WIDER VARIETY OF RESTAURANT’S</a:t>
            </a:r>
          </a:p>
          <a:p>
            <a:pPr algn="ctr"/>
            <a:r>
              <a:rPr lang="en-GB" sz="1400" dirty="0"/>
              <a:t>CAFE</a:t>
            </a:r>
          </a:p>
        </p:txBody>
      </p:sp>
    </p:spTree>
    <p:extLst>
      <p:ext uri="{BB962C8B-B14F-4D97-AF65-F5344CB8AC3E}">
        <p14:creationId xmlns:p14="http://schemas.microsoft.com/office/powerpoint/2010/main" val="162145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191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VIEWS OF SOME OF THE CHILDREN IN THE VILLAGE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Duff</dc:creator>
  <cp:lastModifiedBy>Colin Wilkinson</cp:lastModifiedBy>
  <cp:revision>14</cp:revision>
  <dcterms:created xsi:type="dcterms:W3CDTF">2018-02-23T17:39:35Z</dcterms:created>
  <dcterms:modified xsi:type="dcterms:W3CDTF">2018-02-28T19:30:21Z</dcterms:modified>
</cp:coreProperties>
</file>